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776" y="-97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7/7/2021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7/7/2021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7/7/2021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7/7/2021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7/7/2021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7/7/2021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10_ΕΡΓΑΛΕΙΟΘΗΚΕΣ\ΕΡΓΑΛΕΙΟΘΗΚΗ_ΑΝΤΑΓΩΝ\14.ΥΠΟΧΡΕΩΣΕΙΣ_ΔΗΜΟΣΙΟΤΗΤΑΣ\ergaliantagsafisaΕΠΕΝΔ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0691813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7/7/2021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ΘΕΜΙΣΤΟΚΛΗΣ ΠΑΠΑΔΟΠΟΥΛΟΣ &amp; ΣΙΑ Ο.Ε. που εδρεύει στην περιφέρεια ΑΤΤΙΚΗΣ 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επιεχειρήσεων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200.000,00 € εκ των οποίων η δημόσια δαπάνη ανέρχεται σε 100.000,00 €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κόστος εργαζομένων (νέο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203</Words>
  <Application>Microsoft Office PowerPoint</Application>
  <PresentationFormat>Προσαρμογή</PresentationFormat>
  <Paragraphs>18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Eleni Kolotourou</cp:lastModifiedBy>
  <cp:revision>42</cp:revision>
  <dcterms:created xsi:type="dcterms:W3CDTF">2018-02-13T12:16:57Z</dcterms:created>
  <dcterms:modified xsi:type="dcterms:W3CDTF">2021-07-07T09:48:12Z</dcterms:modified>
</cp:coreProperties>
</file>